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2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7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8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8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9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E7C3-EA99-475A-AB98-6C42F93BECB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C49B-FEB4-431B-BDEB-B06B7B3C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2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9D712-ED80-F782-FC67-3C97A729C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466725"/>
            <a:ext cx="5947930" cy="5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F04C5-2ECC-79A6-E9C9-CDF99E501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86" y="176169"/>
            <a:ext cx="8956130" cy="6576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E35C7C-905E-0314-DCF6-81D665229E82}"/>
              </a:ext>
            </a:extLst>
          </p:cNvPr>
          <p:cNvSpPr txBox="1"/>
          <p:nvPr/>
        </p:nvSpPr>
        <p:spPr>
          <a:xfrm>
            <a:off x="11048301" y="276837"/>
            <a:ext cx="5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8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38579-D626-766F-0651-E8DD4FB1D4F4}"/>
              </a:ext>
            </a:extLst>
          </p:cNvPr>
          <p:cNvSpPr txBox="1"/>
          <p:nvPr/>
        </p:nvSpPr>
        <p:spPr>
          <a:xfrm>
            <a:off x="327171" y="6258187"/>
            <a:ext cx="1140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BUBBLE #12</a:t>
            </a:r>
          </a:p>
        </p:txBody>
      </p:sp>
    </p:spTree>
    <p:extLst>
      <p:ext uri="{BB962C8B-B14F-4D97-AF65-F5344CB8AC3E}">
        <p14:creationId xmlns:p14="http://schemas.microsoft.com/office/powerpoint/2010/main" val="332178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02503-E414-9FE8-EAC1-33608C36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95" y="293615"/>
            <a:ext cx="9467966" cy="6316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B9FF7-8AE1-CD9D-1463-D203EA9AB336}"/>
              </a:ext>
            </a:extLst>
          </p:cNvPr>
          <p:cNvSpPr txBox="1"/>
          <p:nvPr/>
        </p:nvSpPr>
        <p:spPr>
          <a:xfrm>
            <a:off x="11367083" y="293615"/>
            <a:ext cx="6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9 C</a:t>
            </a:r>
          </a:p>
        </p:txBody>
      </p:sp>
    </p:spTree>
    <p:extLst>
      <p:ext uri="{BB962C8B-B14F-4D97-AF65-F5344CB8AC3E}">
        <p14:creationId xmlns:p14="http://schemas.microsoft.com/office/powerpoint/2010/main" val="136394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C741F-2785-5F60-67A6-E1D2ECBAD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88" y="0"/>
            <a:ext cx="68658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DD85F-6973-CFA3-31CB-EF70B028E61F}"/>
              </a:ext>
            </a:extLst>
          </p:cNvPr>
          <p:cNvSpPr txBox="1"/>
          <p:nvPr/>
        </p:nvSpPr>
        <p:spPr>
          <a:xfrm>
            <a:off x="11048302" y="369116"/>
            <a:ext cx="62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10 C</a:t>
            </a:r>
          </a:p>
        </p:txBody>
      </p:sp>
    </p:spTree>
    <p:extLst>
      <p:ext uri="{BB962C8B-B14F-4D97-AF65-F5344CB8AC3E}">
        <p14:creationId xmlns:p14="http://schemas.microsoft.com/office/powerpoint/2010/main" val="29264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2DC81-A5AF-B51D-569C-A3A3A25B3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58" y="310392"/>
            <a:ext cx="8316286" cy="6237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3BD1E-DB5C-9529-00F6-03F86BD0207A}"/>
              </a:ext>
            </a:extLst>
          </p:cNvPr>
          <p:cNvSpPr txBox="1"/>
          <p:nvPr/>
        </p:nvSpPr>
        <p:spPr>
          <a:xfrm>
            <a:off x="11241248" y="310392"/>
            <a:ext cx="62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11 C</a:t>
            </a:r>
          </a:p>
        </p:txBody>
      </p:sp>
    </p:spTree>
    <p:extLst>
      <p:ext uri="{BB962C8B-B14F-4D97-AF65-F5344CB8AC3E}">
        <p14:creationId xmlns:p14="http://schemas.microsoft.com/office/powerpoint/2010/main" val="210043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A8AA7-AC07-4638-334C-0C4411DE1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58" y="561627"/>
            <a:ext cx="2278481" cy="227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D7130-E9EE-02E5-2E3E-E0E53CEEA4B7}"/>
              </a:ext>
            </a:extLst>
          </p:cNvPr>
          <p:cNvSpPr txBox="1"/>
          <p:nvPr/>
        </p:nvSpPr>
        <p:spPr>
          <a:xfrm>
            <a:off x="3179428" y="3036815"/>
            <a:ext cx="596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THANK YOU FOR YOUR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0699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5D4EDC-D278-8B76-E6FC-6BF8BA22B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10" y="392635"/>
            <a:ext cx="2557984" cy="25579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EF8DA-7954-714B-D70C-37B38D8B4625}"/>
              </a:ext>
            </a:extLst>
          </p:cNvPr>
          <p:cNvSpPr txBox="1"/>
          <p:nvPr/>
        </p:nvSpPr>
        <p:spPr>
          <a:xfrm>
            <a:off x="1372768" y="3059668"/>
            <a:ext cx="8908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92D050"/>
                </a:solidFill>
              </a:rPr>
              <a:t>INDIAN RIVER PHOTO CLUB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4C68B-9E69-43C6-DB45-F44BBE473C24}"/>
              </a:ext>
            </a:extLst>
          </p:cNvPr>
          <p:cNvSpPr txBox="1"/>
          <p:nvPr/>
        </p:nvSpPr>
        <p:spPr>
          <a:xfrm>
            <a:off x="2143476" y="3938158"/>
            <a:ext cx="7367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MEMBERS COLOR SLIDE CONTEST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JULY 28, 2022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“ABSTRACT”</a:t>
            </a:r>
          </a:p>
        </p:txBody>
      </p:sp>
    </p:spTree>
    <p:extLst>
      <p:ext uri="{BB962C8B-B14F-4D97-AF65-F5344CB8AC3E}">
        <p14:creationId xmlns:p14="http://schemas.microsoft.com/office/powerpoint/2010/main" val="228513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AE9E9-C832-91CD-34E9-4A9C51420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13" y="179314"/>
            <a:ext cx="9211111" cy="6499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B4AF7-E26A-0828-5E2E-D6BC0759246B}"/>
              </a:ext>
            </a:extLst>
          </p:cNvPr>
          <p:cNvSpPr txBox="1"/>
          <p:nvPr/>
        </p:nvSpPr>
        <p:spPr>
          <a:xfrm>
            <a:off x="11341916" y="310393"/>
            <a:ext cx="5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2BB52-3761-6209-762C-702D2A00C9C0}"/>
              </a:ext>
            </a:extLst>
          </p:cNvPr>
          <p:cNvSpPr txBox="1"/>
          <p:nvPr/>
        </p:nvSpPr>
        <p:spPr>
          <a:xfrm>
            <a:off x="469783" y="6350466"/>
            <a:ext cx="1031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CREATION</a:t>
            </a:r>
          </a:p>
        </p:txBody>
      </p:sp>
    </p:spTree>
    <p:extLst>
      <p:ext uri="{BB962C8B-B14F-4D97-AF65-F5344CB8AC3E}">
        <p14:creationId xmlns:p14="http://schemas.microsoft.com/office/powerpoint/2010/main" val="64979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EEF75-E742-0F8C-7E09-022748152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27440"/>
            <a:ext cx="11161844" cy="6366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496AB-EDE3-5F82-39EB-79F5D062B53D}"/>
              </a:ext>
            </a:extLst>
          </p:cNvPr>
          <p:cNvSpPr txBox="1"/>
          <p:nvPr/>
        </p:nvSpPr>
        <p:spPr>
          <a:xfrm>
            <a:off x="11463181" y="127440"/>
            <a:ext cx="61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 C</a:t>
            </a:r>
          </a:p>
        </p:txBody>
      </p:sp>
    </p:spTree>
    <p:extLst>
      <p:ext uri="{BB962C8B-B14F-4D97-AF65-F5344CB8AC3E}">
        <p14:creationId xmlns:p14="http://schemas.microsoft.com/office/powerpoint/2010/main" val="246934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A66B7-11DE-3C3A-3EC5-E7846F413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8" y="398056"/>
            <a:ext cx="7711543" cy="6061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D65C0-EB8D-7FDE-294A-4724630CDC23}"/>
              </a:ext>
            </a:extLst>
          </p:cNvPr>
          <p:cNvSpPr txBox="1"/>
          <p:nvPr/>
        </p:nvSpPr>
        <p:spPr>
          <a:xfrm>
            <a:off x="11024755" y="398056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98046-5F47-6E9C-6B27-72BCEB65A4F6}"/>
              </a:ext>
            </a:extLst>
          </p:cNvPr>
          <p:cNvSpPr txBox="1"/>
          <p:nvPr/>
        </p:nvSpPr>
        <p:spPr>
          <a:xfrm>
            <a:off x="637564" y="6182944"/>
            <a:ext cx="1493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LAMB OF GOD</a:t>
            </a:r>
          </a:p>
        </p:txBody>
      </p:sp>
    </p:spTree>
    <p:extLst>
      <p:ext uri="{BB962C8B-B14F-4D97-AF65-F5344CB8AC3E}">
        <p14:creationId xmlns:p14="http://schemas.microsoft.com/office/powerpoint/2010/main" val="165343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389CE-C069-D91A-CFF6-707600079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09" y="265314"/>
            <a:ext cx="7909214" cy="6327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ABD86-7033-FC22-CBD1-8676E334C173}"/>
              </a:ext>
            </a:extLst>
          </p:cNvPr>
          <p:cNvSpPr txBox="1"/>
          <p:nvPr/>
        </p:nvSpPr>
        <p:spPr>
          <a:xfrm>
            <a:off x="11274137" y="265314"/>
            <a:ext cx="63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 C</a:t>
            </a:r>
          </a:p>
        </p:txBody>
      </p:sp>
    </p:spTree>
    <p:extLst>
      <p:ext uri="{BB962C8B-B14F-4D97-AF65-F5344CB8AC3E}">
        <p14:creationId xmlns:p14="http://schemas.microsoft.com/office/powerpoint/2010/main" val="249861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92E88-0A25-FC19-31AF-2B6F9CAE1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71" y="322118"/>
            <a:ext cx="8252763" cy="6192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A9318-2951-E9B0-F8CE-CFA2D65ACA92}"/>
              </a:ext>
            </a:extLst>
          </p:cNvPr>
          <p:cNvSpPr txBox="1"/>
          <p:nvPr/>
        </p:nvSpPr>
        <p:spPr>
          <a:xfrm>
            <a:off x="11087100" y="322118"/>
            <a:ext cx="81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 C</a:t>
            </a:r>
          </a:p>
        </p:txBody>
      </p:sp>
    </p:spTree>
    <p:extLst>
      <p:ext uri="{BB962C8B-B14F-4D97-AF65-F5344CB8AC3E}">
        <p14:creationId xmlns:p14="http://schemas.microsoft.com/office/powerpoint/2010/main" val="404719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E5F7-1366-B428-C6A1-9400C70D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09" y="113145"/>
            <a:ext cx="9947564" cy="6631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614387-B389-7D90-01E5-27712FE87E30}"/>
              </a:ext>
            </a:extLst>
          </p:cNvPr>
          <p:cNvSpPr txBox="1"/>
          <p:nvPr/>
        </p:nvSpPr>
        <p:spPr>
          <a:xfrm>
            <a:off x="11398827" y="249382"/>
            <a:ext cx="56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6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2CC60-1E53-1461-AB79-9B83CBA9616E}"/>
              </a:ext>
            </a:extLst>
          </p:cNvPr>
          <p:cNvSpPr txBox="1"/>
          <p:nvPr/>
        </p:nvSpPr>
        <p:spPr>
          <a:xfrm>
            <a:off x="187036" y="6141027"/>
            <a:ext cx="109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BUS STOP</a:t>
            </a:r>
          </a:p>
        </p:txBody>
      </p:sp>
    </p:spTree>
    <p:extLst>
      <p:ext uri="{BB962C8B-B14F-4D97-AF65-F5344CB8AC3E}">
        <p14:creationId xmlns:p14="http://schemas.microsoft.com/office/powerpoint/2010/main" val="338392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22453-DCDC-ED02-362A-DAD86099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86" y="293615"/>
            <a:ext cx="9662638" cy="6425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4D19C-2514-FE11-8D08-08CF5B335663}"/>
              </a:ext>
            </a:extLst>
          </p:cNvPr>
          <p:cNvSpPr txBox="1"/>
          <p:nvPr/>
        </p:nvSpPr>
        <p:spPr>
          <a:xfrm>
            <a:off x="11450972" y="293615"/>
            <a:ext cx="58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7 C</a:t>
            </a:r>
          </a:p>
        </p:txBody>
      </p:sp>
    </p:spTree>
    <p:extLst>
      <p:ext uri="{BB962C8B-B14F-4D97-AF65-F5344CB8AC3E}">
        <p14:creationId xmlns:p14="http://schemas.microsoft.com/office/powerpoint/2010/main" val="241250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51</Words>
  <Application>Microsoft Macintosh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Conway</dc:creator>
  <cp:lastModifiedBy>Microsoft Office User</cp:lastModifiedBy>
  <cp:revision>9</cp:revision>
  <dcterms:created xsi:type="dcterms:W3CDTF">2022-07-19T17:49:36Z</dcterms:created>
  <dcterms:modified xsi:type="dcterms:W3CDTF">2022-07-28T12:31:26Z</dcterms:modified>
</cp:coreProperties>
</file>